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1021080" y="-210820"/>
            <a:ext cx="3236595" cy="43891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328410" y="4445"/>
            <a:ext cx="3406140" cy="37890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3832225" y="2687320"/>
            <a:ext cx="2847340" cy="506158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lenovo</dc:creator>
  <cp:lastModifiedBy>lenovo</cp:lastModifiedBy>
  <cp:revision>2</cp:revision>
  <dcterms:created xsi:type="dcterms:W3CDTF">2023-09-04T11:16:00Z</dcterms:created>
  <dcterms:modified xsi:type="dcterms:W3CDTF">2023-09-04T11:47:40Z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A92E19916CD84DFB818D5B3F1119BEE6_11</vt:lpwstr>
  </property>
  <property fmtid="{D5CDD505-2E9C-101B-9397-08002B2CF9AE}" pid="3" name="KSOProductBuildVer">
    <vt:lpwstr>1033-12.2.0.13193</vt:lpwstr>
  </property>
</Properties>
</file>

<file path=docProps/thumbnail.jpeg>
</file>